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361B6E-CA9C-4B20-9ED1-8536E5F31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3AC4B15-F248-4AD4-94B9-208422F57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266074-9E61-482D-B059-293FFDCFC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CEE61F-FE6F-4F3B-B261-0C976794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6803D6-7780-4037-B174-ACDDB23F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23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8030F7-0954-4628-A827-B6037D09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D0F2E5A-2690-47AF-8BC5-BA8EBEAAE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818A506-96F6-4235-82A2-AD4EECEE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388EDD-987F-40CC-8074-A5A92E2F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ACBFD9-44D5-4597-B20A-DB6DB8CF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044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7B5BEA9-E1EE-482D-989C-9566136F9A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F594B2C-EE1A-481E-B27F-66C9157E3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307FE02-C92C-47E9-A3CC-8382E475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0F7963F-ECE0-4C15-A874-4310E881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CE689D1-FBF7-42AA-9AAD-30EE0D843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35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1F4D43-C57B-49D1-A85D-5E4C741A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5899F7-53A7-494F-BDFA-3E08FE9B5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355CC54-1F13-407A-8540-C5548758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4897052-E52C-4F07-8163-36AD7F68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A22C0F-5B28-4BF4-9C29-CC1E3B84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444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872C96-D67D-46A8-84DC-14175090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6E8AF54-988F-4B39-96DD-3382400D0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BC66E2-ABE3-4757-8690-6B00CC25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F08F297-E372-4C09-8571-FCB22CB0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446C84E-EE87-4491-8AAD-9204A44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430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72FFF6-2A08-4528-A5F0-0F8266F1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8C9EA1-4AE0-4B62-816D-1906C0F68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F6F1063-E6D4-4865-B4C8-9EB3B7191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1961A9-2883-44DD-9574-5991DE49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F423F61-EB83-48D0-BB2E-52291672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20BE5B7-7BD5-4752-AE05-DE41051B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350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CBD708-1672-4A68-97A5-01F3CAEC2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CF983AB-4242-4DDE-A3F5-DB25C41AF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AE9C05B-4C0B-4DE9-B278-76F7B8511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585ED3D-6084-45A0-839B-93BF99036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235234E-2D44-4749-9A70-998982AE9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0B4F891-94B5-4483-A076-82AD1C16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D08922F-DBFE-43C6-8CA9-73B2822C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17396C0-A245-43E8-96B6-72892DD3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267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CF3824-BC10-4D8A-A02B-0BBAB166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2ECD0FD-EF9E-437D-A367-4A025BFA9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E1A9BE8-3A1C-4B35-849E-312B165A0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0A43204-A528-4CA8-AB94-24075D14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88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606F940-85F5-4E8E-A29D-418AFAFD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43F8107-44C6-4C0D-8B85-8BCBF8D2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A22A6C8-B133-4681-8515-645F8B606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81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C686E6-05DB-49D6-8129-2EFF78D0C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A7FA12-B4FD-4C12-80C6-8B6F9C97D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7B99B44-F0BB-4DB3-893F-E8E96853E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64EC3E-4D2C-45D5-878C-2CB14053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D72B96F-D29F-4829-95E8-5FE65279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7BC2714-D10F-45B5-A2E6-CFADF20F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159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DD2B3E-BE87-457E-9C77-84D9A7AB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489921C-7C12-4441-9993-5D0FCCA05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66B831D-42E7-476D-9698-9FF28AAE2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27EFD4F-9008-49EB-A0E0-085C5A5AE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C8384F6-817C-4FE5-B254-BC824C48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5266B1A-EE60-4905-A48E-6FED49C3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051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456409-CDDC-4B29-AAC0-A3018AE5B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E0EC5C2-3828-4CD9-A31A-3EE5D462B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5DE0BD-FDE6-4523-915D-F15719F0D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E078F-531B-4135-857C-1872550B3901}" type="datetimeFigureOut">
              <a:rPr lang="id-ID" smtClean="0"/>
              <a:t>28/05/2024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EC4349-89DC-4C46-9B71-98A8E57FB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4436F4-ADBB-4903-88C9-FC3B811D7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042FD-798D-46CB-AD3B-3E1839FE7E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811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4DD3F30-0D04-44FF-8FD7-B8C264D99F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" t="9957" r="10927" b="14296"/>
          <a:stretch/>
        </p:blipFill>
        <p:spPr>
          <a:xfrm>
            <a:off x="0" y="-126513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B28F3EA-FA5F-42D3-8885-A8A5FAE44609}"/>
              </a:ext>
            </a:extLst>
          </p:cNvPr>
          <p:cNvSpPr/>
          <p:nvPr/>
        </p:nvSpPr>
        <p:spPr>
          <a:xfrm>
            <a:off x="1126434" y="613512"/>
            <a:ext cx="9554774" cy="657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Title of The Poster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60533A7-2C06-4C13-ABE6-0F5366FC6C16}"/>
              </a:ext>
            </a:extLst>
          </p:cNvPr>
          <p:cNvSpPr/>
          <p:nvPr/>
        </p:nvSpPr>
        <p:spPr>
          <a:xfrm>
            <a:off x="1126434" y="1334438"/>
            <a:ext cx="9554774" cy="420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Author and Affiliation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A7424BB-4C61-4961-A76B-C7C84BDF879C}"/>
              </a:ext>
            </a:extLst>
          </p:cNvPr>
          <p:cNvSpPr/>
          <p:nvPr/>
        </p:nvSpPr>
        <p:spPr>
          <a:xfrm>
            <a:off x="384314" y="1916749"/>
            <a:ext cx="3898665" cy="446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Background and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7464DA6-9779-4C9B-94C6-7947921EC711}"/>
              </a:ext>
            </a:extLst>
          </p:cNvPr>
          <p:cNvSpPr/>
          <p:nvPr/>
        </p:nvSpPr>
        <p:spPr>
          <a:xfrm>
            <a:off x="4412975" y="1916748"/>
            <a:ext cx="3898666" cy="446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Method and Result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AC45F4DB-2C63-4D03-849C-21CDE8F49927}"/>
              </a:ext>
            </a:extLst>
          </p:cNvPr>
          <p:cNvSpPr/>
          <p:nvPr/>
        </p:nvSpPr>
        <p:spPr>
          <a:xfrm>
            <a:off x="8441637" y="1916748"/>
            <a:ext cx="3366049" cy="22709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Conclusion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4DD616CF-A850-4BD1-95C7-E94B32521E68}"/>
              </a:ext>
            </a:extLst>
          </p:cNvPr>
          <p:cNvSpPr/>
          <p:nvPr/>
        </p:nvSpPr>
        <p:spPr>
          <a:xfrm>
            <a:off x="8441637" y="4303238"/>
            <a:ext cx="3366049" cy="20786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Reference</a:t>
            </a:r>
          </a:p>
        </p:txBody>
      </p:sp>
    </p:spTree>
    <p:extLst>
      <p:ext uri="{BB962C8B-B14F-4D97-AF65-F5344CB8AC3E}">
        <p14:creationId xmlns:p14="http://schemas.microsoft.com/office/powerpoint/2010/main" val="339801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Arif Satria</dc:creator>
  <cp:lastModifiedBy>Humera Batool</cp:lastModifiedBy>
  <cp:revision>19</cp:revision>
  <dcterms:created xsi:type="dcterms:W3CDTF">2018-04-02T04:06:20Z</dcterms:created>
  <dcterms:modified xsi:type="dcterms:W3CDTF">2024-05-28T11:27:38Z</dcterms:modified>
</cp:coreProperties>
</file>